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22" autoAdjust="0"/>
    <p:restoredTop sz="94660"/>
  </p:normalViewPr>
  <p:slideViewPr>
    <p:cSldViewPr snapToGrid="0">
      <p:cViewPr>
        <p:scale>
          <a:sx n="75" d="100"/>
          <a:sy n="75" d="100"/>
        </p:scale>
        <p:origin x="-630" y="1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7D6A42-BC5B-BCA8-255B-66AB6146DC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B89339B-2EE5-ECD7-89AE-088F1154D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5338F4-0E84-A18C-5344-F56FE414A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08A1C5E-3260-CAFE-E657-165B79056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D0B31BD-6789-7231-B47B-957C09D29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22224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F6647A-2317-AB18-F4FD-E500B2460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1FE21BE-63B1-6D85-FD4E-628A685AC7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6669EDF-4E3A-1843-97F1-7D93D6553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6D88F7-FF44-BF26-E5AD-AA7675169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B2A434B-3A17-C4FD-0AE9-F2B6DAD55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2125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82A929E-4B59-CDF4-0EC0-456A41257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463B606-F192-259C-7727-722593DD9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C49AF7E-885F-8519-ECDD-C4E9EA9F3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E2FAADD-2DB4-E30C-2E8C-414F00571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49FDB58-D62F-AF34-5FA1-8DB363140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9313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4234EB-342B-EE02-3328-77487B310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4BEB6D8-43C4-AAFA-7819-C54B0394C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582C62-FDAC-FF0C-238E-C0766EFA6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456A043-29BB-D359-2452-C240CF2DC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F6C69B-A593-B2D5-7863-C891D98E5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3987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63257B-184C-CA0C-061A-5B4AED0B6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3776D34-2922-1A1A-0DA3-D1758B9106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2F46FC-70DD-B70E-05FB-1442699FE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A184BA-FD67-FACF-AC45-08A1EC877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87F2BF-DA5E-D96C-358F-F4BA7EFBA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4705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57AE1-16AE-90CA-2CEF-C1238D7F7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0D49BE8-CB40-5E69-F28F-F033DFC5F4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4C25E3-0D00-86E7-E09D-6C4E5FD99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A1120BB-0ED4-54A2-3C2F-4D1DF30B6D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69A9168-739B-3BE1-701C-39CA3BCB7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84ED8B0-A4DF-F6CF-FABE-C60D6D1E2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711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7D99B9-6D81-FFD8-ACF0-704B250BB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44C7C2D-BB7F-B95E-A153-AE6764993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1523E8B-C199-C6FC-216D-5E1E603AF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B6CB75E-7AE5-CDEF-79D4-A196860810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61E898E-5DD0-A6AE-3C9B-8EF6B8280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2F79259-FE92-0A63-AEB7-76659AAD7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76550A1-9EFE-4D4A-C554-82B2CBFC2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BEFD7CD-FAD5-F05A-0693-42C83560C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73076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B4BD5-121C-7FC3-BBA6-D8FE4CD50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23BA2F3-53D5-12E4-410B-A466B6E86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3683919-2251-019E-824C-6322A2022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32AD45C-ED36-3D56-1BAC-C273F5FE1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7268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2F4C022-91B6-593C-64C6-27FAE8906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87B249E-0460-04A5-79F5-DF6166E8A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67C7830-FD57-A87C-F90E-DF38B6014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764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DFA2FE-EE0B-3821-2942-91EAC6A7F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543350E-5B10-E316-CD39-803D17B40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1CFAB9B-C544-434C-34ED-5391974406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74DA31B-C8D4-BDB9-F212-CF15527DD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C9DD9A6-DF1A-952D-E208-F33CA9504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34437A1-9CF6-00CA-2B94-F2D3FBBF5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76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568944-CDAF-FB9E-03C8-124BD39E88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09772AF-09C3-2EF1-324D-5831D03A4C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145553F-5E83-CF85-3B5F-93ED1D998C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9530AEE-9DB7-E8AB-F992-44A9CDDCF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1EA27E4-6711-1B2C-89D2-0D4ED523C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4BE809D-4450-1BAF-BF87-D081F5B6E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2005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B216C33-9EF3-B7FE-BB82-7C0B71DAF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6B8A7C4-7A86-55A7-5199-10C1F9C73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223E54-27BC-AE33-2CF3-1C921B510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E538A8-0ED5-4C6C-9100-DA1C62737B2D}" type="datetimeFigureOut">
              <a:rPr lang="de-DE" smtClean="0"/>
              <a:t>18.07.2022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93D7E0-6196-AB2E-67CD-0CA82C59E2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09F9A2-0523-F859-2AFB-CDA9B033A1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EB6C9B-D5C0-4B82-A53C-DBF2F9330D4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1513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71576A57-817E-DA81-0C10-F1FD70D8F7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6" t="1" b="922"/>
          <a:stretch/>
        </p:blipFill>
        <p:spPr>
          <a:xfrm>
            <a:off x="543698" y="2780553"/>
            <a:ext cx="4074461" cy="3529631"/>
          </a:xfrm>
          <a:prstGeom prst="rect">
            <a:avLst/>
          </a:prstGeom>
        </p:spPr>
      </p:pic>
      <p:sp>
        <p:nvSpPr>
          <p:cNvPr id="6" name="Sprechblase: rechteckig 5">
            <a:extLst>
              <a:ext uri="{FF2B5EF4-FFF2-40B4-BE49-F238E27FC236}">
                <a16:creationId xmlns:a16="http://schemas.microsoft.com/office/drawing/2014/main" id="{02FBE30A-AAA9-0ABB-22D8-AC655C08A863}"/>
              </a:ext>
            </a:extLst>
          </p:cNvPr>
          <p:cNvSpPr/>
          <p:nvPr/>
        </p:nvSpPr>
        <p:spPr>
          <a:xfrm>
            <a:off x="4992130" y="723152"/>
            <a:ext cx="4876800" cy="2751439"/>
          </a:xfrm>
          <a:prstGeom prst="wedgeRectCallout">
            <a:avLst>
              <a:gd name="adj1" fmla="val -62013"/>
              <a:gd name="adj2" fmla="val 8993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26" name="Picture 2" descr="Pretty And Smart GIFs - Get the best GIF on GIPHY">
            <a:extLst>
              <a:ext uri="{FF2B5EF4-FFF2-40B4-BE49-F238E27FC236}">
                <a16:creationId xmlns:a16="http://schemas.microsoft.com/office/drawing/2014/main" id="{0069B10A-8DFB-3120-E204-57DDBE45A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5719" y="806819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3108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186B42A4-8187-6B6F-884B-886EA7ED1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6" t="1" b="922"/>
          <a:stretch/>
        </p:blipFill>
        <p:spPr>
          <a:xfrm>
            <a:off x="838200" y="2475753"/>
            <a:ext cx="4074461" cy="3529631"/>
          </a:xfrm>
          <a:prstGeom prst="rect">
            <a:avLst/>
          </a:prstGeom>
        </p:spPr>
      </p:pic>
      <p:sp>
        <p:nvSpPr>
          <p:cNvPr id="7" name="Sprechblase: rechteckig 6">
            <a:extLst>
              <a:ext uri="{FF2B5EF4-FFF2-40B4-BE49-F238E27FC236}">
                <a16:creationId xmlns:a16="http://schemas.microsoft.com/office/drawing/2014/main" id="{91075F20-312B-FB6A-0052-2AB3AA1BE9E0}"/>
              </a:ext>
            </a:extLst>
          </p:cNvPr>
          <p:cNvSpPr/>
          <p:nvPr/>
        </p:nvSpPr>
        <p:spPr>
          <a:xfrm>
            <a:off x="4992130" y="723152"/>
            <a:ext cx="4876800" cy="2751439"/>
          </a:xfrm>
          <a:prstGeom prst="wedgeRectCallout">
            <a:avLst>
              <a:gd name="adj1" fmla="val -62013"/>
              <a:gd name="adj2" fmla="val 8993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A4A3737-FD63-E18B-C2BC-6B04F4F82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2050" name="Picture 2" descr="Strengths Cartography Sticker - Strengths Cartography Map Guy Stickers">
            <a:extLst>
              <a:ext uri="{FF2B5EF4-FFF2-40B4-BE49-F238E27FC236}">
                <a16:creationId xmlns:a16="http://schemas.microsoft.com/office/drawing/2014/main" id="{BBCC253A-8349-CE73-7D48-09E00DAED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504" y="780772"/>
            <a:ext cx="2634987" cy="264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82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eric cartman run GIF by South Park ">
            <a:extLst>
              <a:ext uri="{FF2B5EF4-FFF2-40B4-BE49-F238E27FC236}">
                <a16:creationId xmlns:a16="http://schemas.microsoft.com/office/drawing/2014/main" id="{8026A61D-B1C9-8CB7-FD92-1391E8394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2583" y="1615903"/>
            <a:ext cx="5626443" cy="3956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89B736CB-44C9-B6CC-3DFE-F4122FA5F68C}"/>
              </a:ext>
            </a:extLst>
          </p:cNvPr>
          <p:cNvSpPr txBox="1"/>
          <p:nvPr/>
        </p:nvSpPr>
        <p:spPr>
          <a:xfrm>
            <a:off x="486032" y="683740"/>
            <a:ext cx="3888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/>
              <a:t>But </a:t>
            </a:r>
            <a:r>
              <a:rPr lang="de-DE" sz="2400" b="1" dirty="0" err="1"/>
              <a:t>what</a:t>
            </a:r>
            <a:r>
              <a:rPr lang="de-DE" sz="2400" b="1" dirty="0"/>
              <a:t> </a:t>
            </a:r>
            <a:r>
              <a:rPr lang="de-DE" sz="2400" b="1" dirty="0" err="1"/>
              <a:t>happens</a:t>
            </a:r>
            <a:r>
              <a:rPr lang="de-DE" sz="2400" b="1" dirty="0"/>
              <a:t> </a:t>
            </a:r>
            <a:r>
              <a:rPr lang="de-DE" sz="2400" b="1" dirty="0" err="1"/>
              <a:t>when</a:t>
            </a:r>
            <a:r>
              <a:rPr lang="de-DE" sz="2400" b="1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792538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186B42A4-8187-6B6F-884B-886EA7ED1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6" t="1" b="922"/>
          <a:stretch/>
        </p:blipFill>
        <p:spPr>
          <a:xfrm>
            <a:off x="917669" y="2813505"/>
            <a:ext cx="4074461" cy="3529631"/>
          </a:xfrm>
          <a:prstGeom prst="rect">
            <a:avLst/>
          </a:prstGeom>
        </p:spPr>
      </p:pic>
      <p:sp>
        <p:nvSpPr>
          <p:cNvPr id="7" name="Sprechblase: rechteckig 6">
            <a:extLst>
              <a:ext uri="{FF2B5EF4-FFF2-40B4-BE49-F238E27FC236}">
                <a16:creationId xmlns:a16="http://schemas.microsoft.com/office/drawing/2014/main" id="{91075F20-312B-FB6A-0052-2AB3AA1BE9E0}"/>
              </a:ext>
            </a:extLst>
          </p:cNvPr>
          <p:cNvSpPr/>
          <p:nvPr/>
        </p:nvSpPr>
        <p:spPr>
          <a:xfrm>
            <a:off x="4992130" y="723152"/>
            <a:ext cx="4876800" cy="2751439"/>
          </a:xfrm>
          <a:prstGeom prst="wedgeRectCallout">
            <a:avLst>
              <a:gd name="adj1" fmla="val -62013"/>
              <a:gd name="adj2" fmla="val 89931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Picture 4" descr="Kermit The Frog Looking For Directions GIF - Kermit The Frog Looking For Directions Navigate GIFs">
            <a:extLst>
              <a:ext uri="{FF2B5EF4-FFF2-40B4-BE49-F238E27FC236}">
                <a16:creationId xmlns:a16="http://schemas.microsoft.com/office/drawing/2014/main" id="{AB942D51-3D33-C476-B902-1F7F947D3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5530" y="879671"/>
            <a:ext cx="38100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5007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feld 2">
            <a:extLst>
              <a:ext uri="{FF2B5EF4-FFF2-40B4-BE49-F238E27FC236}">
                <a16:creationId xmlns:a16="http://schemas.microsoft.com/office/drawing/2014/main" id="{3805F60F-A54E-5398-316E-6030C131CB78}"/>
              </a:ext>
            </a:extLst>
          </p:cNvPr>
          <p:cNvSpPr txBox="1"/>
          <p:nvPr/>
        </p:nvSpPr>
        <p:spPr>
          <a:xfrm>
            <a:off x="886408" y="562660"/>
            <a:ext cx="56726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600" b="1" dirty="0" err="1"/>
              <a:t>Is</a:t>
            </a:r>
            <a:r>
              <a:rPr lang="de-DE" sz="3600" b="1" dirty="0"/>
              <a:t> </a:t>
            </a:r>
            <a:r>
              <a:rPr lang="de-DE" sz="3600" b="1" dirty="0" err="1"/>
              <a:t>that</a:t>
            </a:r>
            <a:r>
              <a:rPr lang="de-DE" sz="3600" b="1" dirty="0"/>
              <a:t> real </a:t>
            </a:r>
            <a:r>
              <a:rPr lang="de-DE" sz="3600" b="1" dirty="0" err="1"/>
              <a:t>robot</a:t>
            </a:r>
            <a:r>
              <a:rPr lang="de-DE" sz="3600" b="1" dirty="0"/>
              <a:t> </a:t>
            </a:r>
            <a:r>
              <a:rPr lang="de-DE" sz="3600" b="1" dirty="0" err="1"/>
              <a:t>autonomy</a:t>
            </a:r>
            <a:r>
              <a:rPr lang="de-DE" sz="3600" b="1" dirty="0"/>
              <a:t>?</a:t>
            </a:r>
          </a:p>
        </p:txBody>
      </p:sp>
      <p:pic>
        <p:nvPicPr>
          <p:cNvPr id="4098" name="Picture 2" descr="No Sonny GIF - No Sonny I Robot GIFs">
            <a:extLst>
              <a:ext uri="{FF2B5EF4-FFF2-40B4-BE49-F238E27FC236}">
                <a16:creationId xmlns:a16="http://schemas.microsoft.com/office/drawing/2014/main" id="{0BCA2825-5C09-7689-D671-E49D59CD1D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0645" y="1414264"/>
            <a:ext cx="6176866" cy="5169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758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0367BD07-C0DF-7211-75E1-E056BE85E7B3}"/>
              </a:ext>
            </a:extLst>
          </p:cNvPr>
          <p:cNvSpPr txBox="1"/>
          <p:nvPr/>
        </p:nvSpPr>
        <p:spPr>
          <a:xfrm>
            <a:off x="709127" y="541176"/>
            <a:ext cx="47177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 err="1"/>
              <a:t>We</a:t>
            </a:r>
            <a:r>
              <a:rPr lang="de-DE" sz="2800" b="1" dirty="0"/>
              <a:t> </a:t>
            </a:r>
            <a:r>
              <a:rPr lang="de-DE" sz="2800" b="1" dirty="0" err="1"/>
              <a:t>need</a:t>
            </a:r>
            <a:r>
              <a:rPr lang="de-DE" sz="2800" b="1" dirty="0"/>
              <a:t> a </a:t>
            </a:r>
            <a:r>
              <a:rPr lang="de-DE" sz="2800" b="1" dirty="0" err="1"/>
              <a:t>Behaviour</a:t>
            </a:r>
            <a:r>
              <a:rPr lang="de-DE" sz="2800" b="1" dirty="0"/>
              <a:t> Planner!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433EC25-7577-A70C-0075-3D057EA15A2E}"/>
              </a:ext>
            </a:extLst>
          </p:cNvPr>
          <p:cNvSpPr txBox="1"/>
          <p:nvPr/>
        </p:nvSpPr>
        <p:spPr>
          <a:xfrm>
            <a:off x="709127" y="1773783"/>
            <a:ext cx="396551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Finite State </a:t>
            </a:r>
            <a:r>
              <a:rPr lang="de-DE" dirty="0" err="1"/>
              <a:t>Machine</a:t>
            </a:r>
            <a:r>
              <a:rPr lang="de-DE" dirty="0"/>
              <a:t> </a:t>
            </a:r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Define</a:t>
            </a:r>
            <a:r>
              <a:rPr lang="de-DE" dirty="0"/>
              <a:t> a State and a </a:t>
            </a:r>
            <a:r>
              <a:rPr lang="de-DE" dirty="0" err="1"/>
              <a:t>transition</a:t>
            </a:r>
            <a:r>
              <a:rPr lang="de-DE" dirty="0"/>
              <a:t> </a:t>
            </a:r>
            <a:r>
              <a:rPr lang="de-DE" dirty="0" err="1"/>
              <a:t>condition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-&gt; </a:t>
            </a:r>
            <a:r>
              <a:rPr lang="de-DE" dirty="0" err="1"/>
              <a:t>Complicated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quick and not 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extend</a:t>
            </a:r>
            <a:r>
              <a:rPr lang="de-DE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27A21E6-C97D-C7FC-085A-6B5ED239041D}"/>
              </a:ext>
            </a:extLst>
          </p:cNvPr>
          <p:cNvSpPr txBox="1"/>
          <p:nvPr/>
        </p:nvSpPr>
        <p:spPr>
          <a:xfrm>
            <a:off x="6077618" y="1773783"/>
            <a:ext cx="49191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Behaviour</a:t>
            </a:r>
            <a:r>
              <a:rPr lang="de-DE" dirty="0"/>
              <a:t> </a:t>
            </a:r>
            <a:r>
              <a:rPr lang="de-DE" dirty="0" err="1"/>
              <a:t>Trees</a:t>
            </a:r>
            <a:endParaRPr lang="de-DE" dirty="0"/>
          </a:p>
          <a:p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Hierarchical</a:t>
            </a:r>
            <a:r>
              <a:rPr lang="de-DE" dirty="0"/>
              <a:t> </a:t>
            </a:r>
            <a:r>
              <a:rPr lang="de-DE" dirty="0" err="1"/>
              <a:t>Structure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Sequences</a:t>
            </a:r>
            <a:r>
              <a:rPr lang="de-DE" dirty="0"/>
              <a:t>, Fallbacks and </a:t>
            </a:r>
            <a:r>
              <a:rPr lang="de-DE" dirty="0" err="1"/>
              <a:t>Conditions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and </a:t>
            </a:r>
            <a:r>
              <a:rPr lang="de-DE" dirty="0" err="1"/>
              <a:t>extend</a:t>
            </a:r>
            <a:r>
              <a:rPr lang="de-DE" dirty="0"/>
              <a:t>,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flexibility</a:t>
            </a:r>
            <a:endParaRPr lang="de-DE" dirty="0"/>
          </a:p>
        </p:txBody>
      </p:sp>
      <p:pic>
        <p:nvPicPr>
          <p:cNvPr id="6146" name="Picture 2" descr="Join Me Come On GIF by Rockstar Games">
            <a:extLst>
              <a:ext uri="{FF2B5EF4-FFF2-40B4-BE49-F238E27FC236}">
                <a16:creationId xmlns:a16="http://schemas.microsoft.com/office/drawing/2014/main" id="{9D2C7986-EB24-90EF-D39B-DF3012CAA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210" y="4143322"/>
            <a:ext cx="3864004" cy="2173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Tree Green GIF - Tree Green Nature GIFs">
            <a:extLst>
              <a:ext uri="{FF2B5EF4-FFF2-40B4-BE49-F238E27FC236}">
                <a16:creationId xmlns:a16="http://schemas.microsoft.com/office/drawing/2014/main" id="{0E80FE75-8F73-345C-E7C1-5B1F5A63CE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843" y="4143322"/>
            <a:ext cx="3965511" cy="2213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4873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7066520-E127-453D-587E-11CB54E73CBD}"/>
              </a:ext>
            </a:extLst>
          </p:cNvPr>
          <p:cNvSpPr txBox="1"/>
          <p:nvPr/>
        </p:nvSpPr>
        <p:spPr>
          <a:xfrm>
            <a:off x="790833" y="551935"/>
            <a:ext cx="33645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/>
              <a:t>Research Question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EAE2DE9-0F9A-078B-109B-D89C78FEF87A}"/>
              </a:ext>
            </a:extLst>
          </p:cNvPr>
          <p:cNvSpPr txBox="1"/>
          <p:nvPr/>
        </p:nvSpPr>
        <p:spPr>
          <a:xfrm>
            <a:off x="790832" y="1276708"/>
            <a:ext cx="1048676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dirty="0" err="1"/>
              <a:t>How</a:t>
            </a:r>
            <a:r>
              <a:rPr lang="de-DE" sz="2800" dirty="0"/>
              <a:t> </a:t>
            </a:r>
            <a:r>
              <a:rPr lang="de-DE" sz="2800" dirty="0" err="1"/>
              <a:t>can</a:t>
            </a:r>
            <a:r>
              <a:rPr lang="de-DE" sz="2800" dirty="0"/>
              <a:t> </a:t>
            </a:r>
            <a:r>
              <a:rPr lang="de-DE" sz="2800" dirty="0" err="1"/>
              <a:t>we</a:t>
            </a:r>
            <a:r>
              <a:rPr lang="de-DE" sz="2800" dirty="0"/>
              <a:t> </a:t>
            </a:r>
            <a:r>
              <a:rPr lang="de-DE" sz="2800" dirty="0" err="1"/>
              <a:t>improve</a:t>
            </a:r>
            <a:r>
              <a:rPr lang="de-DE" sz="2800" dirty="0"/>
              <a:t> </a:t>
            </a:r>
            <a:r>
              <a:rPr lang="de-DE" sz="2800" dirty="0" err="1"/>
              <a:t>the</a:t>
            </a:r>
            <a:r>
              <a:rPr lang="de-DE" sz="2800" dirty="0"/>
              <a:t> </a:t>
            </a:r>
            <a:r>
              <a:rPr lang="de-DE" sz="2800" dirty="0" err="1"/>
              <a:t>behaviour</a:t>
            </a:r>
            <a:r>
              <a:rPr lang="de-DE" sz="2800" dirty="0"/>
              <a:t> </a:t>
            </a:r>
            <a:r>
              <a:rPr lang="de-DE" sz="2800" dirty="0" err="1"/>
              <a:t>planning</a:t>
            </a:r>
            <a:r>
              <a:rPr lang="de-DE" sz="2800" dirty="0"/>
              <a:t> </a:t>
            </a:r>
            <a:r>
              <a:rPr lang="de-DE" sz="2800" dirty="0" err="1"/>
              <a:t>for</a:t>
            </a:r>
            <a:r>
              <a:rPr lang="de-DE" sz="2800" dirty="0"/>
              <a:t> a </a:t>
            </a:r>
            <a:r>
              <a:rPr lang="de-DE" sz="2800" dirty="0" err="1"/>
              <a:t>robot</a:t>
            </a:r>
            <a:r>
              <a:rPr lang="de-DE" sz="2800" dirty="0"/>
              <a:t> in </a:t>
            </a:r>
            <a:r>
              <a:rPr lang="de-DE" sz="2800" dirty="0" err="1"/>
              <a:t>order</a:t>
            </a:r>
            <a:r>
              <a:rPr lang="de-DE" sz="2800" dirty="0"/>
              <a:t> </a:t>
            </a:r>
            <a:r>
              <a:rPr lang="de-DE" sz="2800" dirty="0" err="1"/>
              <a:t>to</a:t>
            </a:r>
            <a:r>
              <a:rPr lang="de-DE" sz="2800" dirty="0"/>
              <a:t> </a:t>
            </a:r>
            <a:r>
              <a:rPr lang="de-DE" sz="2800" dirty="0" err="1"/>
              <a:t>achieve</a:t>
            </a:r>
            <a:r>
              <a:rPr lang="de-DE" sz="2800" dirty="0"/>
              <a:t> </a:t>
            </a:r>
            <a:r>
              <a:rPr lang="de-DE" sz="2800" dirty="0" err="1"/>
              <a:t>better</a:t>
            </a:r>
            <a:r>
              <a:rPr lang="de-DE" sz="2800" dirty="0"/>
              <a:t> </a:t>
            </a:r>
            <a:r>
              <a:rPr lang="de-DE" sz="2800" dirty="0" err="1"/>
              <a:t>safety</a:t>
            </a:r>
            <a:r>
              <a:rPr lang="de-DE" sz="2800" dirty="0"/>
              <a:t> and </a:t>
            </a:r>
            <a:r>
              <a:rPr lang="de-DE" sz="2800" dirty="0" err="1"/>
              <a:t>reliability</a:t>
            </a:r>
            <a:r>
              <a:rPr lang="de-DE" sz="2800" dirty="0"/>
              <a:t>?</a:t>
            </a:r>
          </a:p>
          <a:p>
            <a:endParaRPr lang="de-DE" sz="2800" dirty="0"/>
          </a:p>
          <a:p>
            <a:r>
              <a:rPr lang="de-DE" sz="2400" dirty="0"/>
              <a:t>-&gt; </a:t>
            </a:r>
            <a:r>
              <a:rPr lang="de-DE" sz="2400" dirty="0" err="1"/>
              <a:t>Solving</a:t>
            </a:r>
            <a:r>
              <a:rPr lang="de-DE" sz="2400" dirty="0"/>
              <a:t> </a:t>
            </a:r>
            <a:r>
              <a:rPr lang="de-DE" sz="2400" dirty="0" err="1"/>
              <a:t>this</a:t>
            </a:r>
            <a:r>
              <a:rPr lang="de-DE" sz="2400" dirty="0"/>
              <a:t> </a:t>
            </a:r>
            <a:r>
              <a:rPr lang="de-DE" sz="2400" dirty="0" err="1"/>
              <a:t>decreases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need</a:t>
            </a:r>
            <a:r>
              <a:rPr lang="de-DE" sz="2400" dirty="0"/>
              <a:t> </a:t>
            </a:r>
            <a:r>
              <a:rPr lang="de-DE" sz="2400" dirty="0" err="1"/>
              <a:t>for</a:t>
            </a:r>
            <a:r>
              <a:rPr lang="de-DE" sz="2400" dirty="0"/>
              <a:t> human </a:t>
            </a:r>
            <a:r>
              <a:rPr lang="de-DE" sz="2400" dirty="0" err="1"/>
              <a:t>intervention</a:t>
            </a:r>
            <a:r>
              <a:rPr lang="de-DE" sz="2400" dirty="0"/>
              <a:t> </a:t>
            </a:r>
            <a:r>
              <a:rPr lang="de-DE" sz="2400" dirty="0" err="1"/>
              <a:t>while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robot</a:t>
            </a:r>
            <a:r>
              <a:rPr lang="de-DE" sz="2400" dirty="0"/>
              <a:t>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running</a:t>
            </a:r>
            <a:endParaRPr lang="de-DE" sz="2400" dirty="0"/>
          </a:p>
          <a:p>
            <a:r>
              <a:rPr lang="de-DE" sz="2400" dirty="0"/>
              <a:t>-&gt; Create a </a:t>
            </a:r>
            <a:r>
              <a:rPr lang="de-DE" sz="2400" dirty="0" err="1"/>
              <a:t>behaviour</a:t>
            </a:r>
            <a:r>
              <a:rPr lang="de-DE" sz="2400" dirty="0"/>
              <a:t> </a:t>
            </a:r>
            <a:r>
              <a:rPr lang="de-DE" sz="2400" dirty="0" err="1"/>
              <a:t>planning</a:t>
            </a:r>
            <a:r>
              <a:rPr lang="de-DE" sz="2400" dirty="0"/>
              <a:t> </a:t>
            </a:r>
            <a:r>
              <a:rPr lang="de-DE" sz="2400" dirty="0" err="1"/>
              <a:t>approach</a:t>
            </a:r>
            <a:r>
              <a:rPr lang="de-DE" sz="2400" dirty="0"/>
              <a:t> </a:t>
            </a:r>
            <a:r>
              <a:rPr lang="de-DE" sz="2400" dirty="0" err="1"/>
              <a:t>which</a:t>
            </a:r>
            <a:r>
              <a:rPr lang="de-DE" sz="2400" dirty="0"/>
              <a:t> </a:t>
            </a:r>
            <a:r>
              <a:rPr lang="de-DE" sz="2400" dirty="0" err="1"/>
              <a:t>tackles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</a:t>
            </a:r>
            <a:r>
              <a:rPr lang="de-DE" sz="2400" dirty="0" err="1"/>
              <a:t>many</a:t>
            </a:r>
            <a:r>
              <a:rPr lang="de-DE" sz="2400" dirty="0"/>
              <a:t> </a:t>
            </a:r>
            <a:r>
              <a:rPr lang="de-DE" sz="2400" dirty="0" err="1"/>
              <a:t>scenarios</a:t>
            </a:r>
            <a:r>
              <a:rPr lang="de-DE" sz="2400" dirty="0"/>
              <a:t> </a:t>
            </a:r>
            <a:r>
              <a:rPr lang="de-DE" sz="2400" dirty="0" err="1"/>
              <a:t>as</a:t>
            </a:r>
            <a:r>
              <a:rPr lang="de-DE" sz="2400" dirty="0"/>
              <a:t> possible </a:t>
            </a:r>
            <a:r>
              <a:rPr lang="de-DE" sz="2400" dirty="0" err="1"/>
              <a:t>when</a:t>
            </a:r>
            <a:r>
              <a:rPr lang="de-DE" sz="2400" dirty="0"/>
              <a:t> a human </a:t>
            </a:r>
            <a:r>
              <a:rPr lang="de-DE" sz="2400" dirty="0" err="1"/>
              <a:t>is</a:t>
            </a:r>
            <a:r>
              <a:rPr lang="de-DE" sz="2400" dirty="0"/>
              <a:t> </a:t>
            </a:r>
            <a:r>
              <a:rPr lang="de-DE" sz="2400" dirty="0" err="1"/>
              <a:t>needed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10478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7066520-E127-453D-587E-11CB54E73CBD}"/>
              </a:ext>
            </a:extLst>
          </p:cNvPr>
          <p:cNvSpPr txBox="1"/>
          <p:nvPr/>
        </p:nvSpPr>
        <p:spPr>
          <a:xfrm>
            <a:off x="790832" y="590333"/>
            <a:ext cx="59436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Meaning</a:t>
            </a:r>
            <a:r>
              <a:rPr lang="de-DE" sz="3200" b="1" dirty="0"/>
              <a:t> </a:t>
            </a:r>
            <a:r>
              <a:rPr lang="de-DE" sz="3200" b="1" dirty="0" err="1"/>
              <a:t>of</a:t>
            </a:r>
            <a:r>
              <a:rPr lang="de-DE" sz="3200" b="1" dirty="0"/>
              <a:t> </a:t>
            </a:r>
            <a:r>
              <a:rPr lang="de-DE" sz="3200" b="1" dirty="0" err="1"/>
              <a:t>safety</a:t>
            </a:r>
            <a:r>
              <a:rPr lang="de-DE" sz="3200" b="1" dirty="0"/>
              <a:t> in </a:t>
            </a:r>
            <a:r>
              <a:rPr lang="de-DE" sz="3200" b="1" dirty="0" err="1"/>
              <a:t>this</a:t>
            </a:r>
            <a:r>
              <a:rPr lang="de-DE" sz="3200" b="1" dirty="0"/>
              <a:t> </a:t>
            </a:r>
            <a:r>
              <a:rPr lang="de-DE" sz="3200" b="1" dirty="0" err="1"/>
              <a:t>context</a:t>
            </a:r>
            <a:r>
              <a:rPr lang="de-DE" sz="3200" b="1" dirty="0"/>
              <a:t>?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AA513873-7065-ADE5-7AB5-09E7D14DEE2A}"/>
              </a:ext>
            </a:extLst>
          </p:cNvPr>
          <p:cNvSpPr txBox="1"/>
          <p:nvPr/>
        </p:nvSpPr>
        <p:spPr>
          <a:xfrm>
            <a:off x="790832" y="1533071"/>
            <a:ext cx="10444269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/>
              <a:t>The </a:t>
            </a:r>
            <a:r>
              <a:rPr lang="de-DE" sz="2000" dirty="0" err="1"/>
              <a:t>robot</a:t>
            </a:r>
            <a:r>
              <a:rPr lang="de-DE" sz="2000" dirty="0"/>
              <a:t> </a:t>
            </a:r>
            <a:r>
              <a:rPr lang="de-DE" sz="2000" dirty="0" err="1"/>
              <a:t>should</a:t>
            </a:r>
            <a:r>
              <a:rPr lang="de-DE" sz="2000" dirty="0"/>
              <a:t> not </a:t>
            </a:r>
            <a:r>
              <a:rPr lang="de-DE" sz="2000" dirty="0" err="1"/>
              <a:t>harm</a:t>
            </a:r>
            <a:r>
              <a:rPr lang="de-DE" sz="2000" dirty="0"/>
              <a:t> </a:t>
            </a:r>
            <a:r>
              <a:rPr lang="de-DE" sz="2000" dirty="0" err="1"/>
              <a:t>anyone</a:t>
            </a:r>
            <a:r>
              <a:rPr lang="de-DE" sz="2000" dirty="0"/>
              <a:t> </a:t>
            </a:r>
            <a:r>
              <a:rPr lang="de-DE" sz="2000" dirty="0" err="1"/>
              <a:t>or</a:t>
            </a:r>
            <a:r>
              <a:rPr lang="de-DE" sz="2000" dirty="0"/>
              <a:t> </a:t>
            </a:r>
            <a:r>
              <a:rPr lang="de-DE" sz="2000" dirty="0" err="1"/>
              <a:t>anything</a:t>
            </a:r>
            <a:r>
              <a:rPr lang="de-DE" sz="2000" dirty="0"/>
              <a:t> </a:t>
            </a:r>
            <a:r>
              <a:rPr lang="de-DE" sz="2000" dirty="0" err="1"/>
              <a:t>else</a:t>
            </a:r>
            <a:r>
              <a:rPr lang="de-DE" sz="2000" dirty="0"/>
              <a:t> </a:t>
            </a:r>
            <a:r>
              <a:rPr lang="de-DE" sz="2000" dirty="0" err="1"/>
              <a:t>including</a:t>
            </a:r>
            <a:r>
              <a:rPr lang="de-DE" sz="2000" dirty="0"/>
              <a:t> </a:t>
            </a:r>
            <a:r>
              <a:rPr lang="de-DE" sz="2000" dirty="0" err="1"/>
              <a:t>itself</a:t>
            </a:r>
            <a:r>
              <a:rPr lang="de-DE" sz="2000" dirty="0"/>
              <a:t>.</a:t>
            </a:r>
          </a:p>
          <a:p>
            <a:endParaRPr lang="de-DE" dirty="0"/>
          </a:p>
          <a:p>
            <a:r>
              <a:rPr lang="de-DE" dirty="0"/>
              <a:t>-&gt; </a:t>
            </a:r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crashes</a:t>
            </a:r>
            <a:r>
              <a:rPr lang="de-DE" dirty="0"/>
              <a:t>,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all </a:t>
            </a:r>
            <a:r>
              <a:rPr lang="de-DE" dirty="0" err="1"/>
              <a:t>sensors</a:t>
            </a:r>
            <a:r>
              <a:rPr lang="de-DE" dirty="0"/>
              <a:t> fail</a:t>
            </a:r>
          </a:p>
          <a:p>
            <a:endParaRPr lang="de-DE" dirty="0"/>
          </a:p>
          <a:p>
            <a:r>
              <a:rPr lang="de-DE" dirty="0"/>
              <a:t>	-&gt; </a:t>
            </a:r>
            <a:r>
              <a:rPr lang="de-DE" dirty="0" err="1"/>
              <a:t>Detect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crashes</a:t>
            </a:r>
            <a:endParaRPr lang="de-DE" dirty="0"/>
          </a:p>
          <a:p>
            <a:endParaRPr lang="de-DE" dirty="0"/>
          </a:p>
          <a:p>
            <a:r>
              <a:rPr lang="de-DE" dirty="0"/>
              <a:t>	-&gt; Find </a:t>
            </a:r>
            <a:r>
              <a:rPr lang="de-DE" dirty="0" err="1"/>
              <a:t>ways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being</a:t>
            </a:r>
            <a:r>
              <a:rPr lang="de-DE" dirty="0"/>
              <a:t> </a:t>
            </a:r>
            <a:r>
              <a:rPr lang="de-DE" dirty="0" err="1"/>
              <a:t>restarted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a </a:t>
            </a:r>
            <a:r>
              <a:rPr lang="de-DE" dirty="0" err="1"/>
              <a:t>safe</a:t>
            </a:r>
            <a:r>
              <a:rPr lang="de-DE" dirty="0"/>
              <a:t> </a:t>
            </a:r>
            <a:r>
              <a:rPr lang="de-DE" dirty="0" err="1"/>
              <a:t>stop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that‘s</a:t>
            </a:r>
            <a:r>
              <a:rPr lang="de-DE" dirty="0"/>
              <a:t> not possible</a:t>
            </a:r>
          </a:p>
        </p:txBody>
      </p:sp>
    </p:spTree>
    <p:extLst>
      <p:ext uri="{BB962C8B-B14F-4D97-AF65-F5344CB8AC3E}">
        <p14:creationId xmlns:p14="http://schemas.microsoft.com/office/powerpoint/2010/main" val="348124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9963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</Words>
  <Application>Microsoft Office PowerPoint</Application>
  <PresentationFormat>Breitbild</PresentationFormat>
  <Paragraphs>26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>IAV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Evers, Lukas (TF-D)</dc:creator>
  <cp:lastModifiedBy>Evers, Lukas (TF-D)</cp:lastModifiedBy>
  <cp:revision>1</cp:revision>
  <dcterms:created xsi:type="dcterms:W3CDTF">2022-07-18T09:17:17Z</dcterms:created>
  <dcterms:modified xsi:type="dcterms:W3CDTF">2022-07-18T10:22:46Z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da87506-7fda-481d-a14b-4a8fe5add330_Enabled">
    <vt:lpwstr>true</vt:lpwstr>
  </property>
  <property fmtid="{D5CDD505-2E9C-101B-9397-08002B2CF9AE}" pid="3" name="MSIP_Label_eda87506-7fda-481d-a14b-4a8fe5add330_SetDate">
    <vt:lpwstr>2022-07-18T09:17:19Z</vt:lpwstr>
  </property>
  <property fmtid="{D5CDD505-2E9C-101B-9397-08002B2CF9AE}" pid="4" name="MSIP_Label_eda87506-7fda-481d-a14b-4a8fe5add330_Method">
    <vt:lpwstr>Standard</vt:lpwstr>
  </property>
  <property fmtid="{D5CDD505-2E9C-101B-9397-08002B2CF9AE}" pid="5" name="MSIP_Label_eda87506-7fda-481d-a14b-4a8fe5add330_Name">
    <vt:lpwstr>internal</vt:lpwstr>
  </property>
  <property fmtid="{D5CDD505-2E9C-101B-9397-08002B2CF9AE}" pid="6" name="MSIP_Label_eda87506-7fda-481d-a14b-4a8fe5add330_SiteId">
    <vt:lpwstr>cd726fc8-636c-4794-8425-41f9d8b0d7d5</vt:lpwstr>
  </property>
  <property fmtid="{D5CDD505-2E9C-101B-9397-08002B2CF9AE}" pid="7" name="MSIP_Label_eda87506-7fda-481d-a14b-4a8fe5add330_ActionId">
    <vt:lpwstr>704faa32-337d-4ba4-90a5-40bbf405ef51</vt:lpwstr>
  </property>
  <property fmtid="{D5CDD505-2E9C-101B-9397-08002B2CF9AE}" pid="8" name="MSIP_Label_eda87506-7fda-481d-a14b-4a8fe5add330_ContentBits">
    <vt:lpwstr>0</vt:lpwstr>
  </property>
</Properties>
</file>

<file path=docProps/thumbnail.jpeg>
</file>